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46" autoAdjust="0"/>
    <p:restoredTop sz="94660"/>
  </p:normalViewPr>
  <p:slideViewPr>
    <p:cSldViewPr snapToGrid="0">
      <p:cViewPr varScale="1">
        <p:scale>
          <a:sx n="44" d="100"/>
          <a:sy n="44" d="100"/>
        </p:scale>
        <p:origin x="834"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242B5-1AF5-481A-8B0F-0A2F5876C33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5BD0044-CFC5-4216-BABC-66D8B6F0EE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9C467A5-1477-4482-9E0C-A03E0467274F}"/>
              </a:ext>
            </a:extLst>
          </p:cNvPr>
          <p:cNvSpPr>
            <a:spLocks noGrp="1"/>
          </p:cNvSpPr>
          <p:nvPr>
            <p:ph type="dt" sz="half" idx="10"/>
          </p:nvPr>
        </p:nvSpPr>
        <p:spPr/>
        <p:txBody>
          <a:bodyPr/>
          <a:lstStyle/>
          <a:p>
            <a:fld id="{0EAF83D2-1AA1-4396-9735-903C71AFE826}" type="datetimeFigureOut">
              <a:rPr lang="en-US" smtClean="0"/>
              <a:t>9/29/2021</a:t>
            </a:fld>
            <a:endParaRPr lang="en-US"/>
          </a:p>
        </p:txBody>
      </p:sp>
      <p:sp>
        <p:nvSpPr>
          <p:cNvPr id="5" name="Footer Placeholder 4">
            <a:extLst>
              <a:ext uri="{FF2B5EF4-FFF2-40B4-BE49-F238E27FC236}">
                <a16:creationId xmlns:a16="http://schemas.microsoft.com/office/drawing/2014/main" id="{32CFDCE5-C5F7-4A2B-89CB-313195E6C4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82188B-2C36-49D4-A2FE-CF24A38F9344}"/>
              </a:ext>
            </a:extLst>
          </p:cNvPr>
          <p:cNvSpPr>
            <a:spLocks noGrp="1"/>
          </p:cNvSpPr>
          <p:nvPr>
            <p:ph type="sldNum" sz="quarter" idx="12"/>
          </p:nvPr>
        </p:nvSpPr>
        <p:spPr/>
        <p:txBody>
          <a:bodyPr/>
          <a:lstStyle/>
          <a:p>
            <a:fld id="{BFCCA08B-6A90-405B-A055-892FFC7B3415}" type="slidenum">
              <a:rPr lang="en-US" smtClean="0"/>
              <a:t>‹#›</a:t>
            </a:fld>
            <a:endParaRPr lang="en-US"/>
          </a:p>
        </p:txBody>
      </p:sp>
    </p:spTree>
    <p:extLst>
      <p:ext uri="{BB962C8B-B14F-4D97-AF65-F5344CB8AC3E}">
        <p14:creationId xmlns:p14="http://schemas.microsoft.com/office/powerpoint/2010/main" val="28186723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876B3-A4A4-4AFB-9A25-EC9748839EB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FA1BBA8-9EA3-4FC0-88CB-6B2E7D185AB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ACFB2C-0831-4F2F-8A5C-46A85E121E4C}"/>
              </a:ext>
            </a:extLst>
          </p:cNvPr>
          <p:cNvSpPr>
            <a:spLocks noGrp="1"/>
          </p:cNvSpPr>
          <p:nvPr>
            <p:ph type="dt" sz="half" idx="10"/>
          </p:nvPr>
        </p:nvSpPr>
        <p:spPr/>
        <p:txBody>
          <a:bodyPr/>
          <a:lstStyle/>
          <a:p>
            <a:fld id="{0EAF83D2-1AA1-4396-9735-903C71AFE826}" type="datetimeFigureOut">
              <a:rPr lang="en-US" smtClean="0"/>
              <a:t>9/29/2021</a:t>
            </a:fld>
            <a:endParaRPr lang="en-US"/>
          </a:p>
        </p:txBody>
      </p:sp>
      <p:sp>
        <p:nvSpPr>
          <p:cNvPr id="5" name="Footer Placeholder 4">
            <a:extLst>
              <a:ext uri="{FF2B5EF4-FFF2-40B4-BE49-F238E27FC236}">
                <a16:creationId xmlns:a16="http://schemas.microsoft.com/office/drawing/2014/main" id="{C90DD069-5653-48CF-8519-940D9B6951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B43186-7940-45E0-9AFC-973465766E58}"/>
              </a:ext>
            </a:extLst>
          </p:cNvPr>
          <p:cNvSpPr>
            <a:spLocks noGrp="1"/>
          </p:cNvSpPr>
          <p:nvPr>
            <p:ph type="sldNum" sz="quarter" idx="12"/>
          </p:nvPr>
        </p:nvSpPr>
        <p:spPr/>
        <p:txBody>
          <a:bodyPr/>
          <a:lstStyle/>
          <a:p>
            <a:fld id="{BFCCA08B-6A90-405B-A055-892FFC7B3415}" type="slidenum">
              <a:rPr lang="en-US" smtClean="0"/>
              <a:t>‹#›</a:t>
            </a:fld>
            <a:endParaRPr lang="en-US"/>
          </a:p>
        </p:txBody>
      </p:sp>
    </p:spTree>
    <p:extLst>
      <p:ext uri="{BB962C8B-B14F-4D97-AF65-F5344CB8AC3E}">
        <p14:creationId xmlns:p14="http://schemas.microsoft.com/office/powerpoint/2010/main" val="30658925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942AD-B428-42AD-8BC3-186E97D4E67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4DB7D6F-5268-4516-A284-471C9DC2E37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1EDE02C-6918-469A-85A9-B36EC8EC7154}"/>
              </a:ext>
            </a:extLst>
          </p:cNvPr>
          <p:cNvSpPr>
            <a:spLocks noGrp="1"/>
          </p:cNvSpPr>
          <p:nvPr>
            <p:ph type="dt" sz="half" idx="10"/>
          </p:nvPr>
        </p:nvSpPr>
        <p:spPr/>
        <p:txBody>
          <a:bodyPr/>
          <a:lstStyle/>
          <a:p>
            <a:fld id="{0EAF83D2-1AA1-4396-9735-903C71AFE826}" type="datetimeFigureOut">
              <a:rPr lang="en-US" smtClean="0"/>
              <a:t>9/29/2021</a:t>
            </a:fld>
            <a:endParaRPr lang="en-US"/>
          </a:p>
        </p:txBody>
      </p:sp>
      <p:sp>
        <p:nvSpPr>
          <p:cNvPr id="5" name="Footer Placeholder 4">
            <a:extLst>
              <a:ext uri="{FF2B5EF4-FFF2-40B4-BE49-F238E27FC236}">
                <a16:creationId xmlns:a16="http://schemas.microsoft.com/office/drawing/2014/main" id="{F6A46DC1-2E08-45BC-83F0-768A74BC49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CFF639A-B596-4A59-B10D-F03BAF1907C1}"/>
              </a:ext>
            </a:extLst>
          </p:cNvPr>
          <p:cNvSpPr>
            <a:spLocks noGrp="1"/>
          </p:cNvSpPr>
          <p:nvPr>
            <p:ph type="sldNum" sz="quarter" idx="12"/>
          </p:nvPr>
        </p:nvSpPr>
        <p:spPr/>
        <p:txBody>
          <a:bodyPr/>
          <a:lstStyle/>
          <a:p>
            <a:fld id="{BFCCA08B-6A90-405B-A055-892FFC7B3415}" type="slidenum">
              <a:rPr lang="en-US" smtClean="0"/>
              <a:t>‹#›</a:t>
            </a:fld>
            <a:endParaRPr lang="en-US"/>
          </a:p>
        </p:txBody>
      </p:sp>
    </p:spTree>
    <p:extLst>
      <p:ext uri="{BB962C8B-B14F-4D97-AF65-F5344CB8AC3E}">
        <p14:creationId xmlns:p14="http://schemas.microsoft.com/office/powerpoint/2010/main" val="33324134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F634E-1DA1-428E-8753-A69DA3EEC45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107C092-2528-41AF-8B3E-885B13DFCF09}"/>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579AFF7-E019-4933-B667-5DAD8D62B2D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027AA65-F810-4345-A4B1-025B447D23BA}"/>
              </a:ext>
            </a:extLst>
          </p:cNvPr>
          <p:cNvSpPr>
            <a:spLocks noGrp="1"/>
          </p:cNvSpPr>
          <p:nvPr>
            <p:ph type="dt" sz="half" idx="10"/>
          </p:nvPr>
        </p:nvSpPr>
        <p:spPr/>
        <p:txBody>
          <a:bodyPr/>
          <a:lstStyle/>
          <a:p>
            <a:fld id="{0EAF83D2-1AA1-4396-9735-903C71AFE826}" type="datetimeFigureOut">
              <a:rPr lang="en-US" smtClean="0"/>
              <a:t>9/29/2021</a:t>
            </a:fld>
            <a:endParaRPr lang="en-US"/>
          </a:p>
        </p:txBody>
      </p:sp>
      <p:sp>
        <p:nvSpPr>
          <p:cNvPr id="6" name="Footer Placeholder 5">
            <a:extLst>
              <a:ext uri="{FF2B5EF4-FFF2-40B4-BE49-F238E27FC236}">
                <a16:creationId xmlns:a16="http://schemas.microsoft.com/office/drawing/2014/main" id="{649778A4-C301-4C93-8A0C-432460890D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9942D6-59F2-46D1-932A-62DD53524656}"/>
              </a:ext>
            </a:extLst>
          </p:cNvPr>
          <p:cNvSpPr>
            <a:spLocks noGrp="1"/>
          </p:cNvSpPr>
          <p:nvPr>
            <p:ph type="sldNum" sz="quarter" idx="12"/>
          </p:nvPr>
        </p:nvSpPr>
        <p:spPr/>
        <p:txBody>
          <a:bodyPr/>
          <a:lstStyle/>
          <a:p>
            <a:fld id="{BFCCA08B-6A90-405B-A055-892FFC7B3415}" type="slidenum">
              <a:rPr lang="en-US" smtClean="0"/>
              <a:t>‹#›</a:t>
            </a:fld>
            <a:endParaRPr lang="en-US"/>
          </a:p>
        </p:txBody>
      </p:sp>
    </p:spTree>
    <p:extLst>
      <p:ext uri="{BB962C8B-B14F-4D97-AF65-F5344CB8AC3E}">
        <p14:creationId xmlns:p14="http://schemas.microsoft.com/office/powerpoint/2010/main" val="3774108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44492-99D0-4549-88F9-EDC2EA784EF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AD52828-9745-4306-AC13-5FC9CAD979E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B0D424E-A66A-40DB-B3B9-4C85057A2ED7}"/>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68FBB05-FD95-4E61-B12B-13ED9F66796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6988F6B-E9C6-4906-9842-7908CF00B90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AA60F00-D8F0-4AF9-881E-3B57E909B011}"/>
              </a:ext>
            </a:extLst>
          </p:cNvPr>
          <p:cNvSpPr>
            <a:spLocks noGrp="1"/>
          </p:cNvSpPr>
          <p:nvPr>
            <p:ph type="dt" sz="half" idx="10"/>
          </p:nvPr>
        </p:nvSpPr>
        <p:spPr/>
        <p:txBody>
          <a:bodyPr/>
          <a:lstStyle/>
          <a:p>
            <a:fld id="{0EAF83D2-1AA1-4396-9735-903C71AFE826}" type="datetimeFigureOut">
              <a:rPr lang="en-US" smtClean="0"/>
              <a:t>9/29/2021</a:t>
            </a:fld>
            <a:endParaRPr lang="en-US"/>
          </a:p>
        </p:txBody>
      </p:sp>
      <p:sp>
        <p:nvSpPr>
          <p:cNvPr id="8" name="Footer Placeholder 7">
            <a:extLst>
              <a:ext uri="{FF2B5EF4-FFF2-40B4-BE49-F238E27FC236}">
                <a16:creationId xmlns:a16="http://schemas.microsoft.com/office/drawing/2014/main" id="{604FD735-64D1-4E28-B4D3-6E6127E1550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7C75022-8B65-4AAD-80F8-2F7844B3E3A3}"/>
              </a:ext>
            </a:extLst>
          </p:cNvPr>
          <p:cNvSpPr>
            <a:spLocks noGrp="1"/>
          </p:cNvSpPr>
          <p:nvPr>
            <p:ph type="sldNum" sz="quarter" idx="12"/>
          </p:nvPr>
        </p:nvSpPr>
        <p:spPr/>
        <p:txBody>
          <a:bodyPr/>
          <a:lstStyle/>
          <a:p>
            <a:fld id="{BFCCA08B-6A90-405B-A055-892FFC7B3415}" type="slidenum">
              <a:rPr lang="en-US" smtClean="0"/>
              <a:t>‹#›</a:t>
            </a:fld>
            <a:endParaRPr lang="en-US"/>
          </a:p>
        </p:txBody>
      </p:sp>
    </p:spTree>
    <p:extLst>
      <p:ext uri="{BB962C8B-B14F-4D97-AF65-F5344CB8AC3E}">
        <p14:creationId xmlns:p14="http://schemas.microsoft.com/office/powerpoint/2010/main" val="26194689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D46EA-D511-4878-B737-FBE5E44D706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4FB6B65-AEC5-4766-B8D2-0A503A426EB5}"/>
              </a:ext>
            </a:extLst>
          </p:cNvPr>
          <p:cNvSpPr>
            <a:spLocks noGrp="1"/>
          </p:cNvSpPr>
          <p:nvPr>
            <p:ph type="dt" sz="half" idx="10"/>
          </p:nvPr>
        </p:nvSpPr>
        <p:spPr/>
        <p:txBody>
          <a:bodyPr/>
          <a:lstStyle/>
          <a:p>
            <a:fld id="{0EAF83D2-1AA1-4396-9735-903C71AFE826}" type="datetimeFigureOut">
              <a:rPr lang="en-US" smtClean="0"/>
              <a:t>9/29/2021</a:t>
            </a:fld>
            <a:endParaRPr lang="en-US"/>
          </a:p>
        </p:txBody>
      </p:sp>
      <p:sp>
        <p:nvSpPr>
          <p:cNvPr id="4" name="Footer Placeholder 3">
            <a:extLst>
              <a:ext uri="{FF2B5EF4-FFF2-40B4-BE49-F238E27FC236}">
                <a16:creationId xmlns:a16="http://schemas.microsoft.com/office/drawing/2014/main" id="{164EFDCD-8924-4BB0-934D-C542710A3E0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D3B9CED-40E3-4C09-99D1-8BA35DEC5D96}"/>
              </a:ext>
            </a:extLst>
          </p:cNvPr>
          <p:cNvSpPr>
            <a:spLocks noGrp="1"/>
          </p:cNvSpPr>
          <p:nvPr>
            <p:ph type="sldNum" sz="quarter" idx="12"/>
          </p:nvPr>
        </p:nvSpPr>
        <p:spPr/>
        <p:txBody>
          <a:bodyPr/>
          <a:lstStyle/>
          <a:p>
            <a:fld id="{BFCCA08B-6A90-405B-A055-892FFC7B3415}" type="slidenum">
              <a:rPr lang="en-US" smtClean="0"/>
              <a:t>‹#›</a:t>
            </a:fld>
            <a:endParaRPr lang="en-US"/>
          </a:p>
        </p:txBody>
      </p:sp>
    </p:spTree>
    <p:extLst>
      <p:ext uri="{BB962C8B-B14F-4D97-AF65-F5344CB8AC3E}">
        <p14:creationId xmlns:p14="http://schemas.microsoft.com/office/powerpoint/2010/main" val="1430289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997B0BE-1CC2-4F3E-8E73-9B0E735488F6}"/>
              </a:ext>
            </a:extLst>
          </p:cNvPr>
          <p:cNvSpPr>
            <a:spLocks noGrp="1"/>
          </p:cNvSpPr>
          <p:nvPr>
            <p:ph type="dt" sz="half" idx="10"/>
          </p:nvPr>
        </p:nvSpPr>
        <p:spPr/>
        <p:txBody>
          <a:bodyPr/>
          <a:lstStyle/>
          <a:p>
            <a:fld id="{0EAF83D2-1AA1-4396-9735-903C71AFE826}" type="datetimeFigureOut">
              <a:rPr lang="en-US" smtClean="0"/>
              <a:t>9/29/2021</a:t>
            </a:fld>
            <a:endParaRPr lang="en-US"/>
          </a:p>
        </p:txBody>
      </p:sp>
      <p:sp>
        <p:nvSpPr>
          <p:cNvPr id="3" name="Footer Placeholder 2">
            <a:extLst>
              <a:ext uri="{FF2B5EF4-FFF2-40B4-BE49-F238E27FC236}">
                <a16:creationId xmlns:a16="http://schemas.microsoft.com/office/drawing/2014/main" id="{FABA691C-B058-4035-9DD3-0E2404713EB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FC51CA0-411F-4AD1-944D-B3FB6FC88AF7}"/>
              </a:ext>
            </a:extLst>
          </p:cNvPr>
          <p:cNvSpPr>
            <a:spLocks noGrp="1"/>
          </p:cNvSpPr>
          <p:nvPr>
            <p:ph type="sldNum" sz="quarter" idx="12"/>
          </p:nvPr>
        </p:nvSpPr>
        <p:spPr/>
        <p:txBody>
          <a:bodyPr/>
          <a:lstStyle/>
          <a:p>
            <a:fld id="{BFCCA08B-6A90-405B-A055-892FFC7B3415}" type="slidenum">
              <a:rPr lang="en-US" smtClean="0"/>
              <a:t>‹#›</a:t>
            </a:fld>
            <a:endParaRPr lang="en-US"/>
          </a:p>
        </p:txBody>
      </p:sp>
    </p:spTree>
    <p:extLst>
      <p:ext uri="{BB962C8B-B14F-4D97-AF65-F5344CB8AC3E}">
        <p14:creationId xmlns:p14="http://schemas.microsoft.com/office/powerpoint/2010/main" val="34905279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970E7-E47E-42E1-A75D-6679715FCFA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D054D5C-401F-478C-B500-C6C3D8F464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8B7C9B3-0F35-4EA3-8A8E-9FC4EE80CA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4A3BB5A-7F22-4BD1-8108-965A317D97D6}"/>
              </a:ext>
            </a:extLst>
          </p:cNvPr>
          <p:cNvSpPr>
            <a:spLocks noGrp="1"/>
          </p:cNvSpPr>
          <p:nvPr>
            <p:ph type="dt" sz="half" idx="10"/>
          </p:nvPr>
        </p:nvSpPr>
        <p:spPr/>
        <p:txBody>
          <a:bodyPr/>
          <a:lstStyle/>
          <a:p>
            <a:fld id="{0EAF83D2-1AA1-4396-9735-903C71AFE826}" type="datetimeFigureOut">
              <a:rPr lang="en-US" smtClean="0"/>
              <a:t>9/29/2021</a:t>
            </a:fld>
            <a:endParaRPr lang="en-US"/>
          </a:p>
        </p:txBody>
      </p:sp>
      <p:sp>
        <p:nvSpPr>
          <p:cNvPr id="6" name="Footer Placeholder 5">
            <a:extLst>
              <a:ext uri="{FF2B5EF4-FFF2-40B4-BE49-F238E27FC236}">
                <a16:creationId xmlns:a16="http://schemas.microsoft.com/office/drawing/2014/main" id="{97E7D9D4-3EE3-4B5A-ADF9-10EEF82A30D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160191-1269-4DB4-AC84-CA7CBFDC91FA}"/>
              </a:ext>
            </a:extLst>
          </p:cNvPr>
          <p:cNvSpPr>
            <a:spLocks noGrp="1"/>
          </p:cNvSpPr>
          <p:nvPr>
            <p:ph type="sldNum" sz="quarter" idx="12"/>
          </p:nvPr>
        </p:nvSpPr>
        <p:spPr/>
        <p:txBody>
          <a:bodyPr/>
          <a:lstStyle/>
          <a:p>
            <a:fld id="{BFCCA08B-6A90-405B-A055-892FFC7B3415}" type="slidenum">
              <a:rPr lang="en-US" smtClean="0"/>
              <a:t>‹#›</a:t>
            </a:fld>
            <a:endParaRPr lang="en-US"/>
          </a:p>
        </p:txBody>
      </p:sp>
    </p:spTree>
    <p:extLst>
      <p:ext uri="{BB962C8B-B14F-4D97-AF65-F5344CB8AC3E}">
        <p14:creationId xmlns:p14="http://schemas.microsoft.com/office/powerpoint/2010/main" val="34130815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A74B7-76F4-4F75-9BB6-49147B66B4A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019B2CA-518B-42C1-9C95-A8A13F92D23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52007F9-D1FB-467F-AC76-82A4B72E55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8D313B7-B77D-4FCF-A6B9-3B1F42F8EF97}"/>
              </a:ext>
            </a:extLst>
          </p:cNvPr>
          <p:cNvSpPr>
            <a:spLocks noGrp="1"/>
          </p:cNvSpPr>
          <p:nvPr>
            <p:ph type="dt" sz="half" idx="10"/>
          </p:nvPr>
        </p:nvSpPr>
        <p:spPr/>
        <p:txBody>
          <a:bodyPr/>
          <a:lstStyle/>
          <a:p>
            <a:fld id="{0EAF83D2-1AA1-4396-9735-903C71AFE826}" type="datetimeFigureOut">
              <a:rPr lang="en-US" smtClean="0"/>
              <a:t>9/29/2021</a:t>
            </a:fld>
            <a:endParaRPr lang="en-US"/>
          </a:p>
        </p:txBody>
      </p:sp>
      <p:sp>
        <p:nvSpPr>
          <p:cNvPr id="6" name="Footer Placeholder 5">
            <a:extLst>
              <a:ext uri="{FF2B5EF4-FFF2-40B4-BE49-F238E27FC236}">
                <a16:creationId xmlns:a16="http://schemas.microsoft.com/office/drawing/2014/main" id="{575C10F8-B6C3-433C-B266-9BD91D172B1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C458AEE-5624-410D-B305-E72CA9398C59}"/>
              </a:ext>
            </a:extLst>
          </p:cNvPr>
          <p:cNvSpPr>
            <a:spLocks noGrp="1"/>
          </p:cNvSpPr>
          <p:nvPr>
            <p:ph type="sldNum" sz="quarter" idx="12"/>
          </p:nvPr>
        </p:nvSpPr>
        <p:spPr/>
        <p:txBody>
          <a:bodyPr/>
          <a:lstStyle/>
          <a:p>
            <a:fld id="{BFCCA08B-6A90-405B-A055-892FFC7B3415}" type="slidenum">
              <a:rPr lang="en-US" smtClean="0"/>
              <a:t>‹#›</a:t>
            </a:fld>
            <a:endParaRPr lang="en-US"/>
          </a:p>
        </p:txBody>
      </p:sp>
    </p:spTree>
    <p:extLst>
      <p:ext uri="{BB962C8B-B14F-4D97-AF65-F5344CB8AC3E}">
        <p14:creationId xmlns:p14="http://schemas.microsoft.com/office/powerpoint/2010/main" val="32694025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15602-71AF-43E0-869B-F12262218FF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4AD5D3F-BEA5-4A54-8A74-FA055EF415F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DD8738-39A9-4024-839A-7AD4A862FF07}"/>
              </a:ext>
            </a:extLst>
          </p:cNvPr>
          <p:cNvSpPr>
            <a:spLocks noGrp="1"/>
          </p:cNvSpPr>
          <p:nvPr>
            <p:ph type="dt" sz="half" idx="10"/>
          </p:nvPr>
        </p:nvSpPr>
        <p:spPr/>
        <p:txBody>
          <a:bodyPr/>
          <a:lstStyle/>
          <a:p>
            <a:fld id="{0EAF83D2-1AA1-4396-9735-903C71AFE826}" type="datetimeFigureOut">
              <a:rPr lang="en-US" smtClean="0"/>
              <a:t>9/29/2021</a:t>
            </a:fld>
            <a:endParaRPr lang="en-US"/>
          </a:p>
        </p:txBody>
      </p:sp>
      <p:sp>
        <p:nvSpPr>
          <p:cNvPr id="5" name="Footer Placeholder 4">
            <a:extLst>
              <a:ext uri="{FF2B5EF4-FFF2-40B4-BE49-F238E27FC236}">
                <a16:creationId xmlns:a16="http://schemas.microsoft.com/office/drawing/2014/main" id="{765930CD-1B4E-4C84-8697-35120CA5A8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75CE6F-8331-4177-AE08-D9F646BADD00}"/>
              </a:ext>
            </a:extLst>
          </p:cNvPr>
          <p:cNvSpPr>
            <a:spLocks noGrp="1"/>
          </p:cNvSpPr>
          <p:nvPr>
            <p:ph type="sldNum" sz="quarter" idx="12"/>
          </p:nvPr>
        </p:nvSpPr>
        <p:spPr/>
        <p:txBody>
          <a:bodyPr/>
          <a:lstStyle/>
          <a:p>
            <a:fld id="{BFCCA08B-6A90-405B-A055-892FFC7B3415}" type="slidenum">
              <a:rPr lang="en-US" smtClean="0"/>
              <a:t>‹#›</a:t>
            </a:fld>
            <a:endParaRPr lang="en-US"/>
          </a:p>
        </p:txBody>
      </p:sp>
    </p:spTree>
    <p:extLst>
      <p:ext uri="{BB962C8B-B14F-4D97-AF65-F5344CB8AC3E}">
        <p14:creationId xmlns:p14="http://schemas.microsoft.com/office/powerpoint/2010/main" val="9581660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039E10F-81B8-4A05-B7C0-0B6CCF4B2FC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85AA68A-8227-4EA4-ABF3-CD437BE5F3B8}"/>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CEF889-F8FF-47F3-9BE2-5FB644A13D4B}"/>
              </a:ext>
            </a:extLst>
          </p:cNvPr>
          <p:cNvSpPr>
            <a:spLocks noGrp="1"/>
          </p:cNvSpPr>
          <p:nvPr>
            <p:ph type="dt" sz="half" idx="10"/>
          </p:nvPr>
        </p:nvSpPr>
        <p:spPr/>
        <p:txBody>
          <a:bodyPr/>
          <a:lstStyle/>
          <a:p>
            <a:fld id="{0EAF83D2-1AA1-4396-9735-903C71AFE826}" type="datetimeFigureOut">
              <a:rPr lang="en-US" smtClean="0"/>
              <a:t>9/29/2021</a:t>
            </a:fld>
            <a:endParaRPr lang="en-US"/>
          </a:p>
        </p:txBody>
      </p:sp>
      <p:sp>
        <p:nvSpPr>
          <p:cNvPr id="5" name="Footer Placeholder 4">
            <a:extLst>
              <a:ext uri="{FF2B5EF4-FFF2-40B4-BE49-F238E27FC236}">
                <a16:creationId xmlns:a16="http://schemas.microsoft.com/office/drawing/2014/main" id="{945169BC-D460-4487-A98F-D83E43F121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90322F-1731-4EFF-991B-C6BC4E678009}"/>
              </a:ext>
            </a:extLst>
          </p:cNvPr>
          <p:cNvSpPr>
            <a:spLocks noGrp="1"/>
          </p:cNvSpPr>
          <p:nvPr>
            <p:ph type="sldNum" sz="quarter" idx="12"/>
          </p:nvPr>
        </p:nvSpPr>
        <p:spPr/>
        <p:txBody>
          <a:bodyPr/>
          <a:lstStyle/>
          <a:p>
            <a:fld id="{BFCCA08B-6A90-405B-A055-892FFC7B3415}" type="slidenum">
              <a:rPr lang="en-US" smtClean="0"/>
              <a:t>‹#›</a:t>
            </a:fld>
            <a:endParaRPr lang="en-US"/>
          </a:p>
        </p:txBody>
      </p:sp>
    </p:spTree>
    <p:extLst>
      <p:ext uri="{BB962C8B-B14F-4D97-AF65-F5344CB8AC3E}">
        <p14:creationId xmlns:p14="http://schemas.microsoft.com/office/powerpoint/2010/main" val="8505390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7331B78-BBA6-4560-A51D-F97279CD9FE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F476EEA-B78B-4A74-86D7-7B921089F2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5D10F-4536-4814-AF6C-EAB7B52EA94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AF83D2-1AA1-4396-9735-903C71AFE826}" type="datetimeFigureOut">
              <a:rPr lang="en-US" smtClean="0"/>
              <a:t>9/29/2021</a:t>
            </a:fld>
            <a:endParaRPr lang="en-US"/>
          </a:p>
        </p:txBody>
      </p:sp>
      <p:sp>
        <p:nvSpPr>
          <p:cNvPr id="5" name="Footer Placeholder 4">
            <a:extLst>
              <a:ext uri="{FF2B5EF4-FFF2-40B4-BE49-F238E27FC236}">
                <a16:creationId xmlns:a16="http://schemas.microsoft.com/office/drawing/2014/main" id="{303179FC-FF32-4C5D-A78E-C2E82C66F7D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7490EB5-219A-4DC2-A5A9-EED44520748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CCA08B-6A90-405B-A055-892FFC7B3415}" type="slidenum">
              <a:rPr lang="en-US" smtClean="0"/>
              <a:t>‹#›</a:t>
            </a:fld>
            <a:endParaRPr lang="en-US"/>
          </a:p>
        </p:txBody>
      </p:sp>
    </p:spTree>
    <p:extLst>
      <p:ext uri="{BB962C8B-B14F-4D97-AF65-F5344CB8AC3E}">
        <p14:creationId xmlns:p14="http://schemas.microsoft.com/office/powerpoint/2010/main" val="27190460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902085E-ADA0-48AB-BB02-B9E1BFB59AE4}"/>
              </a:ext>
            </a:extLst>
          </p:cNvPr>
          <p:cNvSpPr txBox="1"/>
          <p:nvPr/>
        </p:nvSpPr>
        <p:spPr>
          <a:xfrm>
            <a:off x="467360" y="447040"/>
            <a:ext cx="8884163" cy="646331"/>
          </a:xfrm>
          <a:prstGeom prst="rect">
            <a:avLst/>
          </a:prstGeom>
          <a:noFill/>
        </p:spPr>
        <p:txBody>
          <a:bodyPr wrap="none" rtlCol="0">
            <a:spAutoFit/>
          </a:bodyPr>
          <a:lstStyle/>
          <a:p>
            <a:r>
              <a:rPr lang="en-US" sz="3600" dirty="0">
                <a:solidFill>
                  <a:schemeClr val="bg1"/>
                </a:solidFill>
                <a:latin typeface="Baskerville Old Face" panose="02020602080505020303" pitchFamily="18" charset="0"/>
              </a:rPr>
              <a:t>HUSB 143 Contemporary American Literature</a:t>
            </a:r>
          </a:p>
        </p:txBody>
      </p:sp>
      <p:sp>
        <p:nvSpPr>
          <p:cNvPr id="5" name="Rectangle 4">
            <a:extLst>
              <a:ext uri="{FF2B5EF4-FFF2-40B4-BE49-F238E27FC236}">
                <a16:creationId xmlns:a16="http://schemas.microsoft.com/office/drawing/2014/main" id="{65AC2C65-6C66-4D80-B0FB-ED16DD6C6BAD}"/>
              </a:ext>
            </a:extLst>
          </p:cNvPr>
          <p:cNvSpPr/>
          <p:nvPr/>
        </p:nvSpPr>
        <p:spPr>
          <a:xfrm>
            <a:off x="223520" y="914898"/>
            <a:ext cx="8473440" cy="5943102"/>
          </a:xfrm>
          <a:prstGeom prst="rect">
            <a:avLst/>
          </a:prstGeom>
        </p:spPr>
        <p:txBody>
          <a:bodyPr wrap="square">
            <a:spAutoFit/>
          </a:bodyPr>
          <a:lstStyle/>
          <a:p>
            <a:pPr>
              <a:lnSpc>
                <a:spcPct val="107000"/>
              </a:lnSpc>
            </a:pPr>
            <a:r>
              <a:rPr lang="en-US" dirty="0">
                <a:solidFill>
                  <a:schemeClr val="bg1"/>
                </a:solidFill>
                <a:latin typeface="Baskerville Old Face" panose="02020602080505020303" pitchFamily="18" charset="0"/>
                <a:ea typeface="Times New Roman" panose="02020603050405020304" pitchFamily="18" charset="0"/>
                <a:cs typeface="Times New Roman" panose="02020603050405020304" pitchFamily="18" charset="0"/>
              </a:rPr>
              <a:t> </a:t>
            </a:r>
            <a:endParaRPr lang="en-US" sz="1600" dirty="0">
              <a:solidFill>
                <a:schemeClr val="bg1"/>
              </a:solidFill>
              <a:effectLst/>
              <a:latin typeface="Baskerville Old Face" panose="02020602080505020303" pitchFamily="18" charset="0"/>
              <a:ea typeface="Calibri" panose="020F0502020204030204" pitchFamily="34" charset="0"/>
              <a:cs typeface="Times New Roman" panose="02020603050405020304" pitchFamily="18" charset="0"/>
            </a:endParaRPr>
          </a:p>
          <a:p>
            <a:pPr>
              <a:lnSpc>
                <a:spcPct val="107000"/>
              </a:lnSpc>
            </a:pPr>
            <a:r>
              <a:rPr lang="en-US" sz="2000" dirty="0">
                <a:solidFill>
                  <a:schemeClr val="bg1"/>
                </a:solidFill>
                <a:latin typeface="Baskerville Old Face" panose="02020602080505020303" pitchFamily="18" charset="0"/>
                <a:ea typeface="Times New Roman" panose="02020603050405020304" pitchFamily="18" charset="0"/>
                <a:cs typeface="Times New Roman" panose="02020603050405020304" pitchFamily="18" charset="0"/>
              </a:rPr>
              <a:t>Please choose </a:t>
            </a:r>
            <a:r>
              <a:rPr lang="en-US" sz="2000" b="1" dirty="0">
                <a:solidFill>
                  <a:schemeClr val="bg1"/>
                </a:solidFill>
                <a:latin typeface="Baskerville Old Face" panose="02020602080505020303" pitchFamily="18" charset="0"/>
                <a:ea typeface="Times New Roman" panose="02020603050405020304" pitchFamily="18" charset="0"/>
                <a:cs typeface="Times New Roman" panose="02020603050405020304" pitchFamily="18" charset="0"/>
              </a:rPr>
              <a:t>one</a:t>
            </a:r>
            <a:r>
              <a:rPr lang="en-US" sz="2000" dirty="0">
                <a:solidFill>
                  <a:schemeClr val="bg1"/>
                </a:solidFill>
                <a:latin typeface="Baskerville Old Face" panose="02020602080505020303" pitchFamily="18" charset="0"/>
                <a:ea typeface="Times New Roman" panose="02020603050405020304" pitchFamily="18" charset="0"/>
                <a:cs typeface="Times New Roman" panose="02020603050405020304" pitchFamily="18" charset="0"/>
              </a:rPr>
              <a:t> of the following prompts:</a:t>
            </a:r>
            <a:endParaRPr lang="en-US" dirty="0">
              <a:solidFill>
                <a:schemeClr val="bg1"/>
              </a:solidFill>
              <a:effectLst/>
              <a:latin typeface="Baskerville Old Face" panose="02020602080505020303" pitchFamily="18" charset="0"/>
              <a:ea typeface="Calibri" panose="020F0502020204030204" pitchFamily="34" charset="0"/>
              <a:cs typeface="Times New Roman" panose="02020603050405020304" pitchFamily="18" charset="0"/>
            </a:endParaRPr>
          </a:p>
          <a:p>
            <a:pPr>
              <a:lnSpc>
                <a:spcPct val="107000"/>
              </a:lnSpc>
            </a:pPr>
            <a:r>
              <a:rPr lang="en-US" sz="2000" dirty="0">
                <a:solidFill>
                  <a:schemeClr val="bg1"/>
                </a:solidFill>
                <a:latin typeface="Baskerville Old Face" panose="02020602080505020303" pitchFamily="18" charset="0"/>
                <a:ea typeface="Times New Roman" panose="02020603050405020304" pitchFamily="18" charset="0"/>
                <a:cs typeface="Times New Roman" panose="02020603050405020304" pitchFamily="18" charset="0"/>
              </a:rPr>
              <a:t> </a:t>
            </a:r>
            <a:endParaRPr lang="en-US" dirty="0">
              <a:solidFill>
                <a:schemeClr val="bg1"/>
              </a:solidFill>
              <a:effectLst/>
              <a:latin typeface="Baskerville Old Face" panose="02020602080505020303" pitchFamily="18" charset="0"/>
              <a:ea typeface="Calibri" panose="020F0502020204030204" pitchFamily="34" charset="0"/>
              <a:cs typeface="Times New Roman" panose="02020603050405020304" pitchFamily="18" charset="0"/>
            </a:endParaRPr>
          </a:p>
          <a:p>
            <a:pPr>
              <a:lnSpc>
                <a:spcPct val="107000"/>
              </a:lnSpc>
            </a:pPr>
            <a:r>
              <a:rPr lang="en-US" sz="2000" dirty="0">
                <a:solidFill>
                  <a:schemeClr val="bg1"/>
                </a:solidFill>
                <a:latin typeface="Baskerville Old Face" panose="02020602080505020303" pitchFamily="18" charset="0"/>
                <a:ea typeface="Times New Roman" panose="02020603050405020304" pitchFamily="18" charset="0"/>
                <a:cs typeface="Times New Roman" panose="02020603050405020304" pitchFamily="18" charset="0"/>
              </a:rPr>
              <a:t>1) Compare the character of Charlie in “Babylon Revisited” with the character of Emily in “A Rose for Emily.” Discuss the role the “past” plays in both of their lives. “Past” here could mean their individual “pasts,” but also the past of their communities.</a:t>
            </a:r>
            <a:endParaRPr lang="en-US" dirty="0">
              <a:solidFill>
                <a:schemeClr val="bg1"/>
              </a:solidFill>
              <a:effectLst/>
              <a:latin typeface="Baskerville Old Face" panose="02020602080505020303" pitchFamily="18" charset="0"/>
              <a:ea typeface="Calibri" panose="020F0502020204030204" pitchFamily="34" charset="0"/>
              <a:cs typeface="Times New Roman" panose="02020603050405020304" pitchFamily="18" charset="0"/>
            </a:endParaRPr>
          </a:p>
          <a:p>
            <a:pPr>
              <a:lnSpc>
                <a:spcPct val="107000"/>
              </a:lnSpc>
            </a:pPr>
            <a:r>
              <a:rPr lang="en-US" sz="2000" dirty="0">
                <a:solidFill>
                  <a:schemeClr val="bg1"/>
                </a:solidFill>
                <a:latin typeface="Baskerville Old Face" panose="02020602080505020303" pitchFamily="18" charset="0"/>
                <a:ea typeface="Times New Roman" panose="02020603050405020304" pitchFamily="18" charset="0"/>
                <a:cs typeface="Times New Roman" panose="02020603050405020304" pitchFamily="18" charset="0"/>
              </a:rPr>
              <a:t> </a:t>
            </a:r>
            <a:endParaRPr lang="en-US" dirty="0">
              <a:solidFill>
                <a:schemeClr val="bg1"/>
              </a:solidFill>
              <a:effectLst/>
              <a:latin typeface="Baskerville Old Face" panose="02020602080505020303" pitchFamily="18" charset="0"/>
              <a:ea typeface="Calibri" panose="020F0502020204030204" pitchFamily="34" charset="0"/>
              <a:cs typeface="Times New Roman" panose="02020603050405020304" pitchFamily="18" charset="0"/>
            </a:endParaRPr>
          </a:p>
          <a:p>
            <a:pPr>
              <a:lnSpc>
                <a:spcPct val="107000"/>
              </a:lnSpc>
            </a:pPr>
            <a:r>
              <a:rPr lang="en-US" sz="2000" dirty="0">
                <a:solidFill>
                  <a:schemeClr val="bg1"/>
                </a:solidFill>
                <a:latin typeface="Baskerville Old Face" panose="02020602080505020303" pitchFamily="18" charset="0"/>
                <a:ea typeface="Times New Roman" panose="02020603050405020304" pitchFamily="18" charset="0"/>
                <a:cs typeface="Times New Roman" panose="02020603050405020304" pitchFamily="18" charset="0"/>
              </a:rPr>
              <a:t>2) Looking closely at the characters we’ve encountered so far, how have early twentieth-century ideas of gender roles contributed to the events of their lives? Think, for instance, of the way Emily’s gender shapes the town’s views of her; or how “the man” and “the girl” get along in “Hills Like White Elephants.”</a:t>
            </a:r>
            <a:endParaRPr lang="en-US" dirty="0">
              <a:solidFill>
                <a:schemeClr val="bg1"/>
              </a:solidFill>
              <a:effectLst/>
              <a:latin typeface="Baskerville Old Face" panose="02020602080505020303" pitchFamily="18" charset="0"/>
              <a:ea typeface="Calibri" panose="020F0502020204030204" pitchFamily="34" charset="0"/>
              <a:cs typeface="Times New Roman" panose="02020603050405020304" pitchFamily="18" charset="0"/>
            </a:endParaRPr>
          </a:p>
          <a:p>
            <a:pPr>
              <a:lnSpc>
                <a:spcPct val="107000"/>
              </a:lnSpc>
            </a:pPr>
            <a:r>
              <a:rPr lang="en-US" sz="2000" dirty="0">
                <a:solidFill>
                  <a:schemeClr val="bg1"/>
                </a:solidFill>
                <a:latin typeface="Baskerville Old Face" panose="02020602080505020303" pitchFamily="18" charset="0"/>
                <a:ea typeface="Times New Roman" panose="02020603050405020304" pitchFamily="18" charset="0"/>
                <a:cs typeface="Times New Roman" panose="02020603050405020304" pitchFamily="18" charset="0"/>
              </a:rPr>
              <a:t> </a:t>
            </a:r>
            <a:endParaRPr lang="en-US" dirty="0">
              <a:solidFill>
                <a:schemeClr val="bg1"/>
              </a:solidFill>
              <a:effectLst/>
              <a:latin typeface="Baskerville Old Face" panose="02020602080505020303" pitchFamily="18" charset="0"/>
              <a:ea typeface="Calibri" panose="020F0502020204030204" pitchFamily="34" charset="0"/>
              <a:cs typeface="Times New Roman" panose="02020603050405020304" pitchFamily="18" charset="0"/>
            </a:endParaRPr>
          </a:p>
          <a:p>
            <a:pPr>
              <a:lnSpc>
                <a:spcPct val="107000"/>
              </a:lnSpc>
            </a:pPr>
            <a:r>
              <a:rPr lang="en-US" sz="2000" dirty="0">
                <a:solidFill>
                  <a:schemeClr val="bg1"/>
                </a:solidFill>
                <a:latin typeface="Baskerville Old Face" panose="02020602080505020303" pitchFamily="18" charset="0"/>
                <a:ea typeface="Times New Roman" panose="02020603050405020304" pitchFamily="18" charset="0"/>
                <a:cs typeface="Times New Roman" panose="02020603050405020304" pitchFamily="18" charset="0"/>
              </a:rPr>
              <a:t>3) Now that you’ve read three works of modernist fiction, write an essay that identifies a few central common points of modernist writing. What do these stories share in terms of the </a:t>
            </a:r>
            <a:r>
              <a:rPr lang="en-US" sz="2000" i="1" dirty="0">
                <a:solidFill>
                  <a:schemeClr val="bg1"/>
                </a:solidFill>
                <a:latin typeface="Baskerville Old Face" panose="02020602080505020303" pitchFamily="18" charset="0"/>
                <a:ea typeface="Times New Roman" panose="02020603050405020304" pitchFamily="18" charset="0"/>
                <a:cs typeface="Times New Roman" panose="02020603050405020304" pitchFamily="18" charset="0"/>
              </a:rPr>
              <a:t>way</a:t>
            </a:r>
            <a:r>
              <a:rPr lang="en-US" sz="2000" dirty="0">
                <a:solidFill>
                  <a:schemeClr val="bg1"/>
                </a:solidFill>
                <a:latin typeface="Baskerville Old Face" panose="02020602080505020303" pitchFamily="18" charset="0"/>
                <a:ea typeface="Times New Roman" panose="02020603050405020304" pitchFamily="18" charset="0"/>
                <a:cs typeface="Times New Roman" panose="02020603050405020304" pitchFamily="18" charset="0"/>
              </a:rPr>
              <a:t> they are told? Did they remind you of any other books you’ve read or films you’ve watched in terms of </a:t>
            </a:r>
            <a:r>
              <a:rPr lang="en-US" sz="2000" i="1" dirty="0">
                <a:solidFill>
                  <a:schemeClr val="bg1"/>
                </a:solidFill>
                <a:latin typeface="Baskerville Old Face" panose="02020602080505020303" pitchFamily="18" charset="0"/>
                <a:ea typeface="Times New Roman" panose="02020603050405020304" pitchFamily="18" charset="0"/>
                <a:cs typeface="Times New Roman" panose="02020603050405020304" pitchFamily="18" charset="0"/>
              </a:rPr>
              <a:t>how</a:t>
            </a:r>
            <a:r>
              <a:rPr lang="en-US" sz="2000" dirty="0">
                <a:solidFill>
                  <a:schemeClr val="bg1"/>
                </a:solidFill>
                <a:latin typeface="Baskerville Old Face" panose="02020602080505020303" pitchFamily="18" charset="0"/>
                <a:ea typeface="Times New Roman" panose="02020603050405020304" pitchFamily="18" charset="0"/>
                <a:cs typeface="Times New Roman" panose="02020603050405020304" pitchFamily="18" charset="0"/>
              </a:rPr>
              <a:t>  the story is told?</a:t>
            </a:r>
            <a:endParaRPr lang="en-US" dirty="0">
              <a:solidFill>
                <a:schemeClr val="bg1"/>
              </a:solidFill>
              <a:effectLst/>
              <a:latin typeface="Baskerville Old Face" panose="02020602080505020303" pitchFamily="18" charset="0"/>
              <a:ea typeface="Calibri" panose="020F0502020204030204" pitchFamily="34" charset="0"/>
              <a:cs typeface="Times New Roman" panose="02020603050405020304" pitchFamily="18" charset="0"/>
            </a:endParaRPr>
          </a:p>
          <a:p>
            <a:pPr>
              <a:lnSpc>
                <a:spcPct val="107000"/>
              </a:lnSpc>
            </a:pPr>
            <a:r>
              <a:rPr lang="en-US" dirty="0">
                <a:solidFill>
                  <a:schemeClr val="bg1"/>
                </a:solidFill>
                <a:latin typeface="Baskerville Old Face" panose="02020602080505020303" pitchFamily="18" charset="0"/>
                <a:ea typeface="Times New Roman" panose="02020603050405020304" pitchFamily="18" charset="0"/>
                <a:cs typeface="Times New Roman" panose="02020603050405020304" pitchFamily="18" charset="0"/>
              </a:rPr>
              <a:t> </a:t>
            </a:r>
            <a:endParaRPr lang="en-US" sz="1600" dirty="0">
              <a:solidFill>
                <a:schemeClr val="bg1"/>
              </a:solidFill>
              <a:effectLst/>
              <a:latin typeface="Baskerville Old Face" panose="02020602080505020303" pitchFamily="18" charset="0"/>
              <a:ea typeface="Calibri" panose="020F0502020204030204" pitchFamily="34" charset="0"/>
              <a:cs typeface="Times New Roman" panose="02020603050405020304" pitchFamily="18" charset="0"/>
            </a:endParaRPr>
          </a:p>
        </p:txBody>
      </p:sp>
      <p:pic>
        <p:nvPicPr>
          <p:cNvPr id="9" name="Video 8">
            <a:hlinkClick r:id="" action="ppaction://media"/>
            <a:extLst>
              <a:ext uri="{FF2B5EF4-FFF2-40B4-BE49-F238E27FC236}">
                <a16:creationId xmlns:a16="http://schemas.microsoft.com/office/drawing/2014/main" id="{1DD12A68-5050-4533-B5D1-60A7DD001688}"/>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4"/>
          <a:stretch>
            <a:fillRect/>
          </a:stretch>
        </p:blipFill>
        <p:spPr>
          <a:xfrm>
            <a:off x="9906000" y="5143500"/>
            <a:ext cx="2285999" cy="1714500"/>
          </a:xfrm>
          <a:prstGeom prst="rect">
            <a:avLst/>
          </a:prstGeom>
        </p:spPr>
      </p:pic>
    </p:spTree>
    <p:extLst>
      <p:ext uri="{BB962C8B-B14F-4D97-AF65-F5344CB8AC3E}">
        <p14:creationId xmlns:p14="http://schemas.microsoft.com/office/powerpoint/2010/main" val="1830393011"/>
      </p:ext>
    </p:extLst>
  </p:cSld>
  <p:clrMapOvr>
    <a:masterClrMapping/>
  </p:clrMapOvr>
  <mc:AlternateContent xmlns:mc="http://schemas.openxmlformats.org/markup-compatibility/2006" xmlns:p14="http://schemas.microsoft.com/office/powerpoint/2010/main">
    <mc:Choice Requires="p14">
      <p:transition spd="slow" p14:dur="2000" advTm="107046"/>
    </mc:Choice>
    <mc:Fallback xmlns="">
      <p:transition spd="slow" advTm="1070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902085E-ADA0-48AB-BB02-B9E1BFB59AE4}"/>
              </a:ext>
            </a:extLst>
          </p:cNvPr>
          <p:cNvSpPr txBox="1"/>
          <p:nvPr/>
        </p:nvSpPr>
        <p:spPr>
          <a:xfrm>
            <a:off x="467360" y="447040"/>
            <a:ext cx="8884163" cy="646331"/>
          </a:xfrm>
          <a:prstGeom prst="rect">
            <a:avLst/>
          </a:prstGeom>
          <a:noFill/>
        </p:spPr>
        <p:txBody>
          <a:bodyPr wrap="none" rtlCol="0">
            <a:spAutoFit/>
          </a:bodyPr>
          <a:lstStyle/>
          <a:p>
            <a:r>
              <a:rPr lang="en-US" sz="3600" dirty="0">
                <a:solidFill>
                  <a:schemeClr val="bg1"/>
                </a:solidFill>
                <a:latin typeface="Baskerville Old Face" panose="02020602080505020303" pitchFamily="18" charset="0"/>
              </a:rPr>
              <a:t>HUSB 143 Contemporary American Literature</a:t>
            </a:r>
          </a:p>
        </p:txBody>
      </p:sp>
      <p:sp>
        <p:nvSpPr>
          <p:cNvPr id="5" name="Rectangle 4">
            <a:extLst>
              <a:ext uri="{FF2B5EF4-FFF2-40B4-BE49-F238E27FC236}">
                <a16:creationId xmlns:a16="http://schemas.microsoft.com/office/drawing/2014/main" id="{65AC2C65-6C66-4D80-B0FB-ED16DD6C6BAD}"/>
              </a:ext>
            </a:extLst>
          </p:cNvPr>
          <p:cNvSpPr/>
          <p:nvPr/>
        </p:nvSpPr>
        <p:spPr>
          <a:xfrm>
            <a:off x="467360" y="1093371"/>
            <a:ext cx="10607040" cy="5765040"/>
          </a:xfrm>
          <a:prstGeom prst="rect">
            <a:avLst/>
          </a:prstGeom>
        </p:spPr>
        <p:txBody>
          <a:bodyPr wrap="square">
            <a:spAutoFit/>
          </a:bodyPr>
          <a:lstStyle/>
          <a:p>
            <a:pPr>
              <a:lnSpc>
                <a:spcPct val="107000"/>
              </a:lnSpc>
            </a:pPr>
            <a:r>
              <a:rPr lang="en-US" dirty="0">
                <a:solidFill>
                  <a:schemeClr val="bg1"/>
                </a:solidFill>
                <a:latin typeface="Baskerville Old Face" panose="02020602080505020303" pitchFamily="18" charset="0"/>
                <a:ea typeface="Times New Roman" panose="02020603050405020304" pitchFamily="18" charset="0"/>
                <a:cs typeface="Times New Roman" panose="02020603050405020304" pitchFamily="18" charset="0"/>
              </a:rPr>
              <a:t> </a:t>
            </a:r>
            <a:endParaRPr lang="en-US" sz="1600" dirty="0">
              <a:solidFill>
                <a:schemeClr val="bg1"/>
              </a:solidFill>
              <a:effectLst/>
              <a:latin typeface="Baskerville Old Face" panose="02020602080505020303" pitchFamily="18" charset="0"/>
              <a:ea typeface="Calibri" panose="020F0502020204030204" pitchFamily="34" charset="0"/>
              <a:cs typeface="Times New Roman" panose="02020603050405020304" pitchFamily="18" charset="0"/>
            </a:endParaRPr>
          </a:p>
          <a:p>
            <a:pPr>
              <a:lnSpc>
                <a:spcPct val="107000"/>
              </a:lnSpc>
            </a:pPr>
            <a:r>
              <a:rPr lang="en-US" sz="3200" dirty="0">
                <a:solidFill>
                  <a:schemeClr val="bg1"/>
                </a:solidFill>
                <a:effectLst/>
                <a:latin typeface="Baskerville Old Face" panose="02020602080505020303" pitchFamily="18" charset="0"/>
                <a:ea typeface="Calibri" panose="020F0502020204030204" pitchFamily="34" charset="0"/>
                <a:cs typeface="Times New Roman" panose="02020603050405020304" pitchFamily="18" charset="0"/>
              </a:rPr>
              <a:t>Guidelines </a:t>
            </a:r>
            <a:r>
              <a:rPr lang="en-US" sz="3200" dirty="0">
                <a:solidFill>
                  <a:schemeClr val="bg1"/>
                </a:solidFill>
                <a:latin typeface="Baskerville Old Face" panose="02020602080505020303" pitchFamily="18" charset="0"/>
                <a:ea typeface="Calibri" panose="020F0502020204030204" pitchFamily="34" charset="0"/>
                <a:cs typeface="Times New Roman" panose="02020603050405020304" pitchFamily="18" charset="0"/>
              </a:rPr>
              <a:t>for writing a literary analysis:</a:t>
            </a:r>
          </a:p>
          <a:p>
            <a:pPr>
              <a:lnSpc>
                <a:spcPct val="107000"/>
              </a:lnSpc>
            </a:pPr>
            <a:r>
              <a:rPr lang="en-US" sz="3200" dirty="0">
                <a:solidFill>
                  <a:schemeClr val="bg1"/>
                </a:solidFill>
                <a:effectLst/>
                <a:latin typeface="Baskerville Old Face" panose="02020602080505020303" pitchFamily="18" charset="0"/>
                <a:ea typeface="Calibri" panose="020F0502020204030204" pitchFamily="34" charset="0"/>
                <a:cs typeface="Times New Roman" panose="02020603050405020304" pitchFamily="18" charset="0"/>
              </a:rPr>
              <a:t>-- Actively re-read and mark up the t</a:t>
            </a:r>
            <a:r>
              <a:rPr lang="en-US" sz="3200" dirty="0">
                <a:solidFill>
                  <a:schemeClr val="bg1"/>
                </a:solidFill>
                <a:latin typeface="Baskerville Old Face" panose="02020602080505020303" pitchFamily="18" charset="0"/>
                <a:ea typeface="Calibri" panose="020F0502020204030204" pitchFamily="34" charset="0"/>
                <a:cs typeface="Times New Roman" panose="02020603050405020304" pitchFamily="18" charset="0"/>
              </a:rPr>
              <a:t>ext while you write </a:t>
            </a:r>
            <a:endParaRPr lang="en-US" sz="3200" dirty="0">
              <a:solidFill>
                <a:schemeClr val="bg1"/>
              </a:solidFill>
              <a:effectLst/>
              <a:latin typeface="Baskerville Old Face" panose="02020602080505020303" pitchFamily="18" charset="0"/>
              <a:ea typeface="Calibri" panose="020F0502020204030204" pitchFamily="34" charset="0"/>
              <a:cs typeface="Times New Roman" panose="02020603050405020304" pitchFamily="18" charset="0"/>
            </a:endParaRPr>
          </a:p>
          <a:p>
            <a:pPr>
              <a:lnSpc>
                <a:spcPct val="107000"/>
              </a:lnSpc>
            </a:pPr>
            <a:endParaRPr lang="en-US" sz="3200" dirty="0">
              <a:solidFill>
                <a:schemeClr val="bg1"/>
              </a:solidFill>
              <a:latin typeface="Baskerville Old Face" panose="02020602080505020303" pitchFamily="18" charset="0"/>
              <a:ea typeface="Calibri" panose="020F0502020204030204" pitchFamily="34" charset="0"/>
              <a:cs typeface="Times New Roman" panose="02020603050405020304" pitchFamily="18" charset="0"/>
            </a:endParaRPr>
          </a:p>
          <a:p>
            <a:pPr>
              <a:lnSpc>
                <a:spcPct val="107000"/>
              </a:lnSpc>
            </a:pPr>
            <a:r>
              <a:rPr lang="en-US" sz="3200" dirty="0">
                <a:solidFill>
                  <a:schemeClr val="bg1"/>
                </a:solidFill>
                <a:effectLst/>
                <a:latin typeface="Baskerville Old Face" panose="02020602080505020303" pitchFamily="18" charset="0"/>
                <a:ea typeface="Calibri" panose="020F0502020204030204" pitchFamily="34" charset="0"/>
                <a:cs typeface="Times New Roman" panose="02020603050405020304" pitchFamily="18" charset="0"/>
              </a:rPr>
              <a:t>-- Quote often and meaningfully from the text as support for your claims (once a paragraph)</a:t>
            </a:r>
          </a:p>
          <a:p>
            <a:pPr>
              <a:lnSpc>
                <a:spcPct val="107000"/>
              </a:lnSpc>
            </a:pPr>
            <a:endParaRPr lang="en-US" sz="3200" dirty="0">
              <a:solidFill>
                <a:schemeClr val="bg1"/>
              </a:solidFill>
              <a:latin typeface="Baskerville Old Face" panose="02020602080505020303" pitchFamily="18" charset="0"/>
              <a:ea typeface="Calibri" panose="020F0502020204030204" pitchFamily="34" charset="0"/>
              <a:cs typeface="Times New Roman" panose="02020603050405020304" pitchFamily="18" charset="0"/>
            </a:endParaRPr>
          </a:p>
          <a:p>
            <a:pPr>
              <a:lnSpc>
                <a:spcPct val="107000"/>
              </a:lnSpc>
            </a:pPr>
            <a:r>
              <a:rPr lang="en-US" sz="3200" dirty="0">
                <a:solidFill>
                  <a:schemeClr val="bg1"/>
                </a:solidFill>
                <a:effectLst/>
                <a:latin typeface="Baskerville Old Face" panose="02020602080505020303" pitchFamily="18" charset="0"/>
                <a:ea typeface="Calibri" panose="020F0502020204030204" pitchFamily="34" charset="0"/>
                <a:cs typeface="Times New Roman" panose="02020603050405020304" pitchFamily="18" charset="0"/>
              </a:rPr>
              <a:t>-- Analyze the text (see lecture on “A Rose for Emily” for an example of how you can </a:t>
            </a:r>
            <a:r>
              <a:rPr lang="en-US" sz="3200" dirty="0">
                <a:solidFill>
                  <a:schemeClr val="bg1"/>
                </a:solidFill>
                <a:latin typeface="Baskerville Old Face" panose="02020602080505020303" pitchFamily="18" charset="0"/>
                <a:ea typeface="Calibri" panose="020F0502020204030204" pitchFamily="34" charset="0"/>
                <a:cs typeface="Times New Roman" panose="02020603050405020304" pitchFamily="18" charset="0"/>
              </a:rPr>
              <a:t>“close read” the text to draw out all of its wonderful and intriguing possibilities</a:t>
            </a:r>
            <a:endParaRPr lang="en-US" sz="3200" dirty="0">
              <a:solidFill>
                <a:schemeClr val="bg1"/>
              </a:solidFill>
              <a:effectLst/>
              <a:latin typeface="Baskerville Old Face" panose="02020602080505020303" pitchFamily="18" charset="0"/>
              <a:ea typeface="Calibri" panose="020F0502020204030204" pitchFamily="34" charset="0"/>
              <a:cs typeface="Times New Roman" panose="02020603050405020304" pitchFamily="18" charset="0"/>
            </a:endParaRPr>
          </a:p>
          <a:p>
            <a:pPr>
              <a:lnSpc>
                <a:spcPct val="107000"/>
              </a:lnSpc>
            </a:pPr>
            <a:endParaRPr lang="en-US" sz="4000" dirty="0">
              <a:solidFill>
                <a:schemeClr val="bg1"/>
              </a:solidFill>
              <a:effectLst/>
              <a:latin typeface="Baskerville Old Face" panose="02020602080505020303" pitchFamily="18" charset="0"/>
              <a:ea typeface="Calibri" panose="020F0502020204030204" pitchFamily="34" charset="0"/>
              <a:cs typeface="Times New Roman" panose="02020603050405020304" pitchFamily="18" charset="0"/>
            </a:endParaRPr>
          </a:p>
        </p:txBody>
      </p:sp>
      <p:pic>
        <p:nvPicPr>
          <p:cNvPr id="2" name="Video 1">
            <a:hlinkClick r:id="" action="ppaction://media"/>
            <a:extLst>
              <a:ext uri="{FF2B5EF4-FFF2-40B4-BE49-F238E27FC236}">
                <a16:creationId xmlns:a16="http://schemas.microsoft.com/office/drawing/2014/main" id="{30B5B829-2966-426A-9909-954034B753EB}"/>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4"/>
          <a:stretch>
            <a:fillRect/>
          </a:stretch>
        </p:blipFill>
        <p:spPr>
          <a:xfrm>
            <a:off x="9906000" y="5143500"/>
            <a:ext cx="2285999" cy="1714500"/>
          </a:xfrm>
          <a:prstGeom prst="rect">
            <a:avLst/>
          </a:prstGeom>
        </p:spPr>
      </p:pic>
    </p:spTree>
    <p:extLst>
      <p:ext uri="{BB962C8B-B14F-4D97-AF65-F5344CB8AC3E}">
        <p14:creationId xmlns:p14="http://schemas.microsoft.com/office/powerpoint/2010/main" val="3495342919"/>
      </p:ext>
    </p:extLst>
  </p:cSld>
  <p:clrMapOvr>
    <a:masterClrMapping/>
  </p:clrMapOvr>
  <mc:AlternateContent xmlns:mc="http://schemas.openxmlformats.org/markup-compatibility/2006" xmlns:p14="http://schemas.microsoft.com/office/powerpoint/2010/main">
    <mc:Choice Requires="p14">
      <p:transition spd="slow" p14:dur="2000" advTm="109489"/>
    </mc:Choice>
    <mc:Fallback xmlns="">
      <p:transition spd="slow" advTm="1094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282</Words>
  <Application>Microsoft Office PowerPoint</Application>
  <PresentationFormat>Widescreen</PresentationFormat>
  <Paragraphs>18</Paragraphs>
  <Slides>2</Slides>
  <Notes>0</Notes>
  <HiddenSlides>0</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Baskerville Old Face</vt:lpstr>
      <vt:lpstr>Calibri</vt:lpstr>
      <vt:lpstr>Calibri Light</vt: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 P Thifault</dc:creator>
  <cp:lastModifiedBy>Nancy Barros</cp:lastModifiedBy>
  <cp:revision>1</cp:revision>
  <dcterms:created xsi:type="dcterms:W3CDTF">2019-07-16T18:51:38Z</dcterms:created>
  <dcterms:modified xsi:type="dcterms:W3CDTF">2021-09-29T19:53:44Z</dcterms:modified>
</cp:coreProperties>
</file>